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1383625" cy="15119350"/>
  <p:notesSz cx="9144000" cy="6858000"/>
  <p:defaultTextStyle>
    <a:defPPr>
      <a:defRPr lang="en-US"/>
    </a:defPPr>
    <a:lvl1pPr marL="0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1pPr>
    <a:lvl2pPr marL="289728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2pPr>
    <a:lvl3pPr marL="579455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3pPr>
    <a:lvl4pPr marL="869183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4pPr>
    <a:lvl5pPr marL="1158911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5pPr>
    <a:lvl6pPr marL="1448638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6pPr>
    <a:lvl7pPr marL="1738366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7pPr>
    <a:lvl8pPr marL="2028093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8pPr>
    <a:lvl9pPr marL="2317821" algn="l" defTabSz="289728" rtl="0" eaLnBrk="1" latinLnBrk="0" hangingPunct="1">
      <a:defRPr sz="11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576F"/>
    <a:srgbClr val="E9EBEF"/>
    <a:srgbClr val="5F3E1B"/>
    <a:srgbClr val="9A6C35"/>
    <a:srgbClr val="402E20"/>
    <a:srgbClr val="855F30"/>
    <a:srgbClr val="BF1622"/>
    <a:srgbClr val="C30D1E"/>
    <a:srgbClr val="BE121E"/>
    <a:srgbClr val="BF0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7CDFD-E7CB-DC9F-D892-6D1A3AD5AFA3}" v="1" dt="2024-11-23T10:13:31.010"/>
    <p1510:client id="{EE9FE62C-6496-618E-D199-059885EB6825}" v="39" dt="2024-11-23T10:55:03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047"/>
  </p:normalViewPr>
  <p:slideViewPr>
    <p:cSldViewPr snapToGrid="0" showGuides="1">
      <p:cViewPr>
        <p:scale>
          <a:sx n="91" d="100"/>
          <a:sy n="91" d="100"/>
        </p:scale>
        <p:origin x="-40" y="-3280"/>
      </p:cViewPr>
      <p:guideLst>
        <p:guide orient="horz" pos="4762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a Guedes" userId="cd17f7ba-4c05-4a22-9522-7bb1410ca0a6" providerId="ADAL" clId="{AC44FBAE-948F-134D-AB0E-76FFF803D4DA}"/>
    <pc:docChg chg="modSld">
      <pc:chgData name="Joana Guedes" userId="cd17f7ba-4c05-4a22-9522-7bb1410ca0a6" providerId="ADAL" clId="{AC44FBAE-948F-134D-AB0E-76FFF803D4DA}" dt="2024-11-23T10:57:06.609" v="2" actId="948"/>
      <pc:docMkLst>
        <pc:docMk/>
      </pc:docMkLst>
      <pc:sldChg chg="modSp mod">
        <pc:chgData name="Joana Guedes" userId="cd17f7ba-4c05-4a22-9522-7bb1410ca0a6" providerId="ADAL" clId="{AC44FBAE-948F-134D-AB0E-76FFF803D4DA}" dt="2024-11-23T10:57:06.609" v="2" actId="948"/>
        <pc:sldMkLst>
          <pc:docMk/>
          <pc:sldMk cId="3979942919" sldId="257"/>
        </pc:sldMkLst>
        <pc:spChg chg="mod">
          <ac:chgData name="Joana Guedes" userId="cd17f7ba-4c05-4a22-9522-7bb1410ca0a6" providerId="ADAL" clId="{AC44FBAE-948F-134D-AB0E-76FFF803D4DA}" dt="2024-11-23T10:57:06.609" v="2" actId="948"/>
          <ac:spMkLst>
            <pc:docMk/>
            <pc:sldMk cId="3979942919" sldId="257"/>
            <ac:spMk id="51" creationId="{21338F0F-B9D3-4D42-8ACE-EAAC9C0D2E5D}"/>
          </ac:spMkLst>
        </pc:spChg>
      </pc:sldChg>
    </pc:docChg>
  </pc:docChgLst>
  <pc:docChgLst>
    <pc:chgData name="Joana Guedes" userId="S::up480819@up.pt::cd17f7ba-4c05-4a22-9522-7bb1410ca0a6" providerId="AD" clId="Web-{EE9FE62C-6496-618E-D199-059885EB6825}"/>
    <pc:docChg chg="modSld">
      <pc:chgData name="Joana Guedes" userId="S::up480819@up.pt::cd17f7ba-4c05-4a22-9522-7bb1410ca0a6" providerId="AD" clId="Web-{EE9FE62C-6496-618E-D199-059885EB6825}" dt="2024-11-23T10:55:03.789" v="29" actId="20577"/>
      <pc:docMkLst>
        <pc:docMk/>
      </pc:docMkLst>
      <pc:sldChg chg="modSp">
        <pc:chgData name="Joana Guedes" userId="S::up480819@up.pt::cd17f7ba-4c05-4a22-9522-7bb1410ca0a6" providerId="AD" clId="Web-{EE9FE62C-6496-618E-D199-059885EB6825}" dt="2024-11-23T10:55:03.789" v="29" actId="20577"/>
        <pc:sldMkLst>
          <pc:docMk/>
          <pc:sldMk cId="3979942919" sldId="257"/>
        </pc:sldMkLst>
        <pc:spChg chg="mod">
          <ac:chgData name="Joana Guedes" userId="S::up480819@up.pt::cd17f7ba-4c05-4a22-9522-7bb1410ca0a6" providerId="AD" clId="Web-{EE9FE62C-6496-618E-D199-059885EB6825}" dt="2024-11-23T10:55:03.789" v="29" actId="20577"/>
          <ac:spMkLst>
            <pc:docMk/>
            <pc:sldMk cId="3979942919" sldId="257"/>
            <ac:spMk id="51" creationId="{21338F0F-B9D3-4D42-8ACE-EAAC9C0D2E5D}"/>
          </ac:spMkLst>
        </pc:spChg>
      </pc:sldChg>
    </pc:docChg>
  </pc:docChgLst>
  <pc:docChgLst>
    <pc:chgData name="Joana Guedes" userId="S::up480819@up.pt::cd17f7ba-4c05-4a22-9522-7bb1410ca0a6" providerId="AD" clId="Web-{4B67CDFD-E7CB-DC9F-D892-6D1A3AD5AFA3}"/>
    <pc:docChg chg="modSld">
      <pc:chgData name="Joana Guedes" userId="S::up480819@up.pt::cd17f7ba-4c05-4a22-9522-7bb1410ca0a6" providerId="AD" clId="Web-{4B67CDFD-E7CB-DC9F-D892-6D1A3AD5AFA3}" dt="2024-11-23T10:13:31.010" v="0" actId="1076"/>
      <pc:docMkLst>
        <pc:docMk/>
      </pc:docMkLst>
      <pc:sldChg chg="modSp">
        <pc:chgData name="Joana Guedes" userId="S::up480819@up.pt::cd17f7ba-4c05-4a22-9522-7bb1410ca0a6" providerId="AD" clId="Web-{4B67CDFD-E7CB-DC9F-D892-6D1A3AD5AFA3}" dt="2024-11-23T10:13:31.010" v="0" actId="1076"/>
        <pc:sldMkLst>
          <pc:docMk/>
          <pc:sldMk cId="3979942919" sldId="257"/>
        </pc:sldMkLst>
        <pc:picChg chg="mod">
          <ac:chgData name="Joana Guedes" userId="S::up480819@up.pt::cd17f7ba-4c05-4a22-9522-7bb1410ca0a6" providerId="AD" clId="Web-{4B67CDFD-E7CB-DC9F-D892-6D1A3AD5AFA3}" dt="2024-11-23T10:13:31.010" v="0" actId="1076"/>
          <ac:picMkLst>
            <pc:docMk/>
            <pc:sldMk cId="3979942919" sldId="257"/>
            <ac:picMk id="10" creationId="{F94B43AE-E2A8-4847-A7C0-D68C3DFC31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3" y="2474395"/>
            <a:ext cx="18176081" cy="5263774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929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151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5"/>
            <a:ext cx="4610844" cy="1281295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5"/>
            <a:ext cx="13565237" cy="12812950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015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2606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368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4024827"/>
            <a:ext cx="9088040" cy="959308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1" y="4024827"/>
            <a:ext cx="9088040" cy="959308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865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2" y="3706342"/>
            <a:ext cx="9090826" cy="1816421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2" y="5522763"/>
            <a:ext cx="9090826" cy="812315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235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72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43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804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617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0A4D-A0D1-4E61-8463-3D824208F071}" type="datetimeFigureOut">
              <a:rPr lang="pt-PT" smtClean="0"/>
              <a:t>23/11/24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4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8FFD8-FB93-487F-8DA8-CCCD5B51E3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1520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47E22F53-9231-4494-A164-A901325B0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9297" y="167755"/>
            <a:ext cx="16418497" cy="76326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29164" tIns="164582" rIns="329164" bIns="164582">
            <a:spAutoFit/>
          </a:bodyPr>
          <a:lstStyle/>
          <a:p>
            <a:pPr defTabSz="2147325">
              <a:spcBef>
                <a:spcPts val="600"/>
              </a:spcBef>
            </a:pPr>
            <a:r>
              <a:rPr lang="en-US" sz="2800" b="1" dirty="0">
                <a:solidFill>
                  <a:srgbClr val="4057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Title</a:t>
            </a:r>
          </a:p>
        </p:txBody>
      </p:sp>
      <p:sp>
        <p:nvSpPr>
          <p:cNvPr id="6" name="Rectângulo 25">
            <a:extLst>
              <a:ext uri="{FF2B5EF4-FFF2-40B4-BE49-F238E27FC236}">
                <a16:creationId xmlns:a16="http://schemas.microsoft.com/office/drawing/2014/main" id="{7137DCED-DF41-4721-AB44-BBAA3DD88F6E}"/>
              </a:ext>
            </a:extLst>
          </p:cNvPr>
          <p:cNvSpPr/>
          <p:nvPr/>
        </p:nvSpPr>
        <p:spPr>
          <a:xfrm>
            <a:off x="4145281" y="845734"/>
            <a:ext cx="17238344" cy="1271097"/>
          </a:xfrm>
          <a:prstGeom prst="rect">
            <a:avLst/>
          </a:prstGeom>
          <a:solidFill>
            <a:schemeClr val="lt1"/>
          </a:solidFill>
          <a:ln w="28575"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9010" tIns="34505" rIns="69010" bIns="34505" rtlCol="0" anchor="ctr"/>
          <a:lstStyle/>
          <a:p>
            <a:pPr marL="200081">
              <a:defRPr/>
            </a:pPr>
            <a:r>
              <a:rPr lang="pt-PT" sz="2000" b="1" dirty="0">
                <a:solidFill>
                  <a:schemeClr val="tx1"/>
                </a:solidFill>
                <a:latin typeface="Gill Sans MT" pitchFamily="34" charset="0"/>
              </a:rPr>
              <a:t>A. B. </a:t>
            </a:r>
            <a:r>
              <a:rPr lang="pt-PT" sz="2000" b="1" dirty="0" err="1">
                <a:solidFill>
                  <a:schemeClr val="tx1"/>
                </a:solidFill>
                <a:latin typeface="Gill Sans MT" pitchFamily="34" charset="0"/>
              </a:rPr>
              <a:t>Casa</a:t>
            </a:r>
            <a:r>
              <a:rPr lang="pt-PT" sz="2000" b="1" baseline="30000" dirty="0" err="1">
                <a:solidFill>
                  <a:schemeClr val="tx1"/>
                </a:solidFill>
                <a:latin typeface="Gill Sans MT" pitchFamily="34" charset="0"/>
              </a:rPr>
              <a:t>a</a:t>
            </a:r>
            <a:r>
              <a:rPr lang="pt-PT" sz="2000" b="1" dirty="0">
                <a:solidFill>
                  <a:schemeClr val="tx1"/>
                </a:solidFill>
                <a:latin typeface="Gill Sans MT" pitchFamily="34" charset="0"/>
              </a:rPr>
              <a:t> &amp; C. D. </a:t>
            </a:r>
            <a:r>
              <a:rPr lang="pt-PT" sz="2000" b="1" dirty="0" err="1">
                <a:solidFill>
                  <a:schemeClr val="tx1"/>
                </a:solidFill>
                <a:latin typeface="Gill Sans MT" pitchFamily="34" charset="0"/>
              </a:rPr>
              <a:t>Sol</a:t>
            </a:r>
            <a:r>
              <a:rPr lang="pt-PT" sz="2000" b="1" baseline="30000" dirty="0" err="1">
                <a:solidFill>
                  <a:schemeClr val="tx1"/>
                </a:solidFill>
                <a:latin typeface="Gill Sans MT" pitchFamily="34" charset="0"/>
              </a:rPr>
              <a:t>b</a:t>
            </a:r>
            <a:endParaRPr lang="pt-PT" sz="2000" b="1" dirty="0">
              <a:solidFill>
                <a:schemeClr val="tx1"/>
              </a:solidFill>
              <a:latin typeface="Gill Sans MT" pitchFamily="34" charset="0"/>
            </a:endParaRPr>
          </a:p>
          <a:p>
            <a:pPr marL="200081">
              <a:defRPr/>
            </a:pPr>
            <a:r>
              <a:rPr lang="en-US" sz="2000" baseline="30000" dirty="0">
                <a:solidFill>
                  <a:schemeClr val="tx1"/>
                </a:solidFill>
                <a:latin typeface="Gill Sans MT" pitchFamily="34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Gill Sans MT" pitchFamily="34" charset="0"/>
              </a:rPr>
              <a:t>Laboratory of Something, Faculty of Something, University of Somewhere, Country (email)</a:t>
            </a:r>
          </a:p>
          <a:p>
            <a:pPr marL="200081">
              <a:defRPr/>
            </a:pPr>
            <a:r>
              <a:rPr lang="en-US" sz="2000" baseline="30000" dirty="0">
                <a:solidFill>
                  <a:schemeClr val="tx1"/>
                </a:solidFill>
                <a:latin typeface="Gill Sans MT" pitchFamily="34" charset="0"/>
              </a:rPr>
              <a:t>b </a:t>
            </a:r>
            <a:r>
              <a:rPr lang="en-US" sz="2000" dirty="0">
                <a:solidFill>
                  <a:schemeClr val="tx1"/>
                </a:solidFill>
                <a:latin typeface="Gill Sans MT" pitchFamily="34" charset="0"/>
              </a:rPr>
              <a:t>Research Center on Something, Faculty of Something, University of Somewhere, Country (email)</a:t>
            </a:r>
          </a:p>
          <a:p>
            <a:pPr marL="200081">
              <a:defRPr/>
            </a:pPr>
            <a:endParaRPr lang="pt-PT" sz="2000" baseline="30000" dirty="0">
              <a:solidFill>
                <a:schemeClr val="tx1"/>
              </a:solidFill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2F726AC4-168F-4B0C-BD12-3D64A09C6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5" y="1957500"/>
            <a:ext cx="20478753" cy="344047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29164" tIns="164582" rIns="329164" bIns="164582" numCol="3" spcCol="540000">
            <a:spAutoFit/>
          </a:bodyPr>
          <a:lstStyle/>
          <a:p>
            <a:pPr algn="just" defTabSz="2147325">
              <a:spcAft>
                <a:spcPts val="906"/>
              </a:spcAft>
            </a:pPr>
            <a:r>
              <a:rPr lang="en-US" sz="2200" b="1" dirty="0">
                <a:solidFill>
                  <a:srgbClr val="40576F"/>
                </a:solidFill>
                <a:latin typeface="Gill Sans MT" panose="020B0502020104020203" pitchFamily="34" charset="0"/>
              </a:rPr>
              <a:t>Introduction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posuere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purus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libero,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magna eros quis urna [1].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imperdiet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habitant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egestas.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 pharetra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[2].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Aenean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posuere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purus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libero,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magna eros quis urna [3, 4].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imperdiet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habitant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egestas.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 pharetra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[5].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Aenean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posuere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purus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libero,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magna eros quis urna [6].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imperdiet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habitant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egestas.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 pharetra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[7].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Aenean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54AECA9C-A9E5-446B-B3E8-71712F9C5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872" y="5485433"/>
            <a:ext cx="20478753" cy="243558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29164" tIns="164582" rIns="329164" bIns="164582" numCol="3" spcCol="540000">
            <a:spAutoFit/>
          </a:bodyPr>
          <a:lstStyle/>
          <a:p>
            <a:pPr algn="just" defTabSz="2147325">
              <a:spcAft>
                <a:spcPts val="906"/>
              </a:spcAft>
            </a:pPr>
            <a:r>
              <a:rPr lang="en-US" sz="2200" b="1" dirty="0">
                <a:solidFill>
                  <a:srgbClr val="40576F"/>
                </a:solidFill>
                <a:latin typeface="Gill Sans MT" panose="020B0502020104020203" pitchFamily="34" charset="0"/>
              </a:rPr>
              <a:t>Methodology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posuere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purus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libero,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magna eros quis urna.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imperdiet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habitant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egestas.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 pharetra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Aenean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posuere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purus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libero,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magna eros quis urna [3, 4].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imperdiet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habitant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egestas.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 pharetra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[5].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Aenean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180D54B-1DA3-4A8C-BFD3-5D9FA7092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4" y="7834991"/>
            <a:ext cx="20478753" cy="41040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29164" tIns="164582" rIns="329164" bIns="164582" numCol="3" spcCol="540000">
            <a:spAutoFit/>
          </a:bodyPr>
          <a:lstStyle/>
          <a:p>
            <a:pPr algn="just" defTabSz="2147325">
              <a:spcAft>
                <a:spcPts val="906"/>
              </a:spcAft>
            </a:pPr>
            <a:r>
              <a:rPr lang="en-US" sz="2200" b="1" dirty="0">
                <a:solidFill>
                  <a:srgbClr val="40576F"/>
                </a:solidFill>
                <a:latin typeface="Gill Sans MT" panose="020B0502020104020203" pitchFamily="34" charset="0"/>
              </a:rPr>
              <a:t>Results and discussion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posuere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purus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libero,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magna eros quis urna.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imperdiet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habitant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egestas.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 pharetra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Aenean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venenatis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eleifend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Ut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F94B43AE-E2A8-4847-A7C0-D68C3DFC3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3367" y="8722522"/>
            <a:ext cx="5625386" cy="266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81DF57BB-7243-4E1C-99F5-D76DF321C474}"/>
              </a:ext>
            </a:extLst>
          </p:cNvPr>
          <p:cNvSpPr txBox="1"/>
          <p:nvPr/>
        </p:nvSpPr>
        <p:spPr>
          <a:xfrm>
            <a:off x="16013473" y="11386330"/>
            <a:ext cx="33051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200" dirty="0">
                <a:latin typeface="+mj-lt"/>
              </a:rPr>
              <a:t>Figure 1 – </a:t>
            </a:r>
            <a:r>
              <a:rPr lang="en-US" sz="1200" dirty="0">
                <a:latin typeface="+mj-lt"/>
              </a:rPr>
              <a:t>Conditions 1 and 2: mean frequency </a:t>
            </a:r>
            <a:endParaRPr lang="pt-PT" sz="1100" dirty="0">
              <a:latin typeface="+mj-lt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006C2EC4-59FC-46E5-AAEA-E391A4F05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5" y="12008769"/>
            <a:ext cx="20478753" cy="15046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29164" tIns="164582" rIns="329164" bIns="164582" numCol="3" spcCol="540000">
            <a:spAutoFit/>
          </a:bodyPr>
          <a:lstStyle/>
          <a:p>
            <a:pPr algn="just" defTabSz="2147325">
              <a:spcAft>
                <a:spcPts val="906"/>
              </a:spcAft>
            </a:pPr>
            <a:r>
              <a:rPr lang="en-US" sz="2200" b="1" dirty="0">
                <a:solidFill>
                  <a:srgbClr val="40576F"/>
                </a:solidFill>
                <a:latin typeface="Gill Sans MT" panose="020B0502020104020203" pitchFamily="34" charset="0"/>
              </a:rPr>
              <a:t>Conclusions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ipsum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consectetuer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adipiscing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Maecenas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massa.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posuere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pulvinar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ultricies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purus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libero,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magna eros quis urna.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viverra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imperdiet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enim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Fusce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Vivamus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Pellentesque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habitant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tristique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senectus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netus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malesuada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turpis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egestas.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 pharetra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Aenean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lorem.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porttitor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Donec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laoreet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nonummy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Suspendisse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purus,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scelerisque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vulputate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vitae,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pretium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8466E7D4-25AB-45EF-BAAD-69A9A31FBE10}"/>
              </a:ext>
            </a:extLst>
          </p:cNvPr>
          <p:cNvGrpSpPr/>
          <p:nvPr/>
        </p:nvGrpSpPr>
        <p:grpSpPr>
          <a:xfrm>
            <a:off x="388776" y="1859724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055AEA71-20A4-478D-856A-59BBD103C0F8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srgbClr val="40576F"/>
                </a:solidFill>
              </a:endParaRPr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1EC3A437-3B6A-49EF-BBCD-D639987FC324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srgbClr val="40576F"/>
                </a:solidFill>
              </a:endParaRPr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0B6CD91E-3C89-4C5E-AA90-8F37C6C2B528}"/>
              </a:ext>
            </a:extLst>
          </p:cNvPr>
          <p:cNvGrpSpPr/>
          <p:nvPr/>
        </p:nvGrpSpPr>
        <p:grpSpPr>
          <a:xfrm>
            <a:off x="393504" y="5340825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84005C62-CA30-4A58-85A2-742A34CBE41C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2BCE9D55-C28B-49A1-A208-35F911F2595A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109F764F-D3BF-413A-82A5-B8A35E049B25}"/>
              </a:ext>
            </a:extLst>
          </p:cNvPr>
          <p:cNvGrpSpPr/>
          <p:nvPr/>
        </p:nvGrpSpPr>
        <p:grpSpPr>
          <a:xfrm>
            <a:off x="393503" y="7690240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26" name="Retângulo 25">
              <a:extLst>
                <a:ext uri="{FF2B5EF4-FFF2-40B4-BE49-F238E27FC236}">
                  <a16:creationId xmlns:a16="http://schemas.microsoft.com/office/drawing/2014/main" id="{AE3A6C45-B765-46CB-83EF-C847CF0BC9B1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DACB6F8D-5D48-40A5-B405-E2F0DA7796A9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FB9125F9-3281-4E85-903F-A9383F224CFE}"/>
              </a:ext>
            </a:extLst>
          </p:cNvPr>
          <p:cNvGrpSpPr/>
          <p:nvPr/>
        </p:nvGrpSpPr>
        <p:grpSpPr>
          <a:xfrm>
            <a:off x="388776" y="11879712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E829CB87-2321-454D-9321-FD813B2598E6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796A6477-712B-47CF-84E0-A9DABEF9A798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B7AFADAD-3D58-4E02-B698-0D06F82AB861}"/>
              </a:ext>
            </a:extLst>
          </p:cNvPr>
          <p:cNvGrpSpPr/>
          <p:nvPr/>
        </p:nvGrpSpPr>
        <p:grpSpPr>
          <a:xfrm rot="10800000">
            <a:off x="20195221" y="4426909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EAAE0E19-65C0-46E4-AE5A-9E0B91BE467D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9F7342DF-CCD1-48BC-B078-37192AD2C5D2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</p:grp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4D1CB4A1-0A12-49D4-862B-3AAB68464DD6}"/>
              </a:ext>
            </a:extLst>
          </p:cNvPr>
          <p:cNvGrpSpPr/>
          <p:nvPr/>
        </p:nvGrpSpPr>
        <p:grpSpPr>
          <a:xfrm rot="10800000">
            <a:off x="20195221" y="7033279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41" name="Retângulo 40">
              <a:extLst>
                <a:ext uri="{FF2B5EF4-FFF2-40B4-BE49-F238E27FC236}">
                  <a16:creationId xmlns:a16="http://schemas.microsoft.com/office/drawing/2014/main" id="{47EA01A0-580A-41A8-90BC-E845D850A937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76B7C349-5ED4-4003-884A-885B3F69DC3B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BB91EF1C-507F-4869-990F-18B62F48092C}"/>
              </a:ext>
            </a:extLst>
          </p:cNvPr>
          <p:cNvGrpSpPr/>
          <p:nvPr/>
        </p:nvGrpSpPr>
        <p:grpSpPr>
          <a:xfrm rot="10800000">
            <a:off x="20195221" y="10824328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id="{A6524A58-B1B2-4CB9-B522-38342A865E94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id="{99BC0DE1-737C-47F9-81AE-937805BA3911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</p:grp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587830DF-F920-4158-BFA7-5EC7D4258427}"/>
              </a:ext>
            </a:extLst>
          </p:cNvPr>
          <p:cNvGrpSpPr/>
          <p:nvPr/>
        </p:nvGrpSpPr>
        <p:grpSpPr>
          <a:xfrm rot="10800000">
            <a:off x="20195221" y="12536909"/>
            <a:ext cx="827725" cy="827725"/>
            <a:chOff x="528320" y="2393907"/>
            <a:chExt cx="827725" cy="827725"/>
          </a:xfrm>
          <a:solidFill>
            <a:srgbClr val="40576F"/>
          </a:solidFill>
        </p:grpSpPr>
        <p:sp>
          <p:nvSpPr>
            <p:cNvPr id="47" name="Retângulo 46">
              <a:extLst>
                <a:ext uri="{FF2B5EF4-FFF2-40B4-BE49-F238E27FC236}">
                  <a16:creationId xmlns:a16="http://schemas.microsoft.com/office/drawing/2014/main" id="{699EA3E5-33BD-4F58-9858-B395B417B403}"/>
                </a:ext>
              </a:extLst>
            </p:cNvPr>
            <p:cNvSpPr/>
            <p:nvPr/>
          </p:nvSpPr>
          <p:spPr>
            <a:xfrm>
              <a:off x="528320" y="2393907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DBA558F9-11B0-40A0-BFC5-A1152FA4F32E}"/>
                </a:ext>
              </a:extLst>
            </p:cNvPr>
            <p:cNvSpPr/>
            <p:nvPr/>
          </p:nvSpPr>
          <p:spPr>
            <a:xfrm rot="5400000">
              <a:off x="205897" y="2716330"/>
              <a:ext cx="827725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</p:grpSp>
      <p:sp>
        <p:nvSpPr>
          <p:cNvPr id="51" name="Text Box 2">
            <a:extLst>
              <a:ext uri="{FF2B5EF4-FFF2-40B4-BE49-F238E27FC236}">
                <a16:creationId xmlns:a16="http://schemas.microsoft.com/office/drawing/2014/main" id="{21338F0F-B9D3-4D42-8ACE-EAAC9C0D2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4" y="13388785"/>
            <a:ext cx="20478753" cy="137112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29164" tIns="164582" rIns="329164" bIns="164582" numCol="1" spcCol="540000" anchor="t">
            <a:spAutoFit/>
          </a:bodyPr>
          <a:lstStyle/>
          <a:p>
            <a:pPr algn="just" defTabSz="2147325">
              <a:spcAft>
                <a:spcPts val="906"/>
              </a:spcAft>
            </a:pPr>
            <a:r>
              <a:rPr lang="en-US" sz="1800" b="1" dirty="0">
                <a:solidFill>
                  <a:srgbClr val="40576F"/>
                </a:solidFill>
                <a:latin typeface="Gill Sans MT" panose="020B0502020104020203" pitchFamily="34" charset="0"/>
              </a:rPr>
              <a:t>References</a:t>
            </a:r>
          </a:p>
          <a:p>
            <a:pPr algn="just"/>
            <a:r>
              <a:rPr lang="pt-PT" sz="1400" dirty="0">
                <a:latin typeface="Calibri"/>
                <a:cs typeface="Times New Roman"/>
              </a:rPr>
              <a:t>[1] </a:t>
            </a:r>
            <a:r>
              <a:rPr lang="pt-PT" sz="1400" dirty="0" err="1">
                <a:latin typeface="Calibri"/>
                <a:cs typeface="Times New Roman"/>
              </a:rPr>
              <a:t>Author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initial</a:t>
            </a:r>
            <a:r>
              <a:rPr lang="pt-PT" sz="1400" dirty="0">
                <a:latin typeface="Calibri"/>
                <a:cs typeface="Times New Roman"/>
              </a:rPr>
              <a:t>. </a:t>
            </a:r>
            <a:r>
              <a:rPr lang="pt-PT" sz="1400" dirty="0" err="1">
                <a:latin typeface="Calibri"/>
                <a:cs typeface="Times New Roman"/>
              </a:rPr>
              <a:t>Last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name</a:t>
            </a:r>
            <a:r>
              <a:rPr lang="pt-PT" sz="1400" dirty="0">
                <a:latin typeface="Calibri"/>
                <a:cs typeface="Times New Roman"/>
              </a:rPr>
              <a:t>, “</a:t>
            </a:r>
            <a:r>
              <a:rPr lang="pt-PT" sz="1400" dirty="0" err="1">
                <a:latin typeface="Calibri"/>
                <a:cs typeface="Times New Roman"/>
              </a:rPr>
              <a:t>Article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title</a:t>
            </a:r>
            <a:r>
              <a:rPr lang="pt-PT" sz="1400" dirty="0">
                <a:latin typeface="Calibri"/>
                <a:cs typeface="Times New Roman"/>
              </a:rPr>
              <a:t>,” </a:t>
            </a:r>
            <a:r>
              <a:rPr lang="pt-PT" sz="1400" dirty="0" err="1">
                <a:latin typeface="Calibri"/>
                <a:cs typeface="Times New Roman"/>
              </a:rPr>
              <a:t>Journal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Name</a:t>
            </a:r>
            <a:r>
              <a:rPr lang="pt-PT" sz="1400" dirty="0">
                <a:latin typeface="Calibri"/>
                <a:cs typeface="Times New Roman"/>
              </a:rPr>
              <a:t>, vol. Volume, no. </a:t>
            </a:r>
            <a:r>
              <a:rPr lang="pt-PT" sz="1400" dirty="0" err="1">
                <a:latin typeface="Calibri"/>
                <a:cs typeface="Times New Roman"/>
              </a:rPr>
              <a:t>Number</a:t>
            </a:r>
            <a:r>
              <a:rPr lang="pt-PT" sz="1400" dirty="0">
                <a:latin typeface="Calibri"/>
                <a:cs typeface="Times New Roman"/>
              </a:rPr>
              <a:t>, pp. </a:t>
            </a:r>
            <a:r>
              <a:rPr lang="pt-PT" sz="1400" dirty="0" err="1">
                <a:latin typeface="Calibri"/>
                <a:cs typeface="Times New Roman"/>
              </a:rPr>
              <a:t>Page</a:t>
            </a:r>
            <a:r>
              <a:rPr lang="pt-PT" sz="1400" dirty="0">
                <a:latin typeface="Calibri"/>
                <a:cs typeface="Times New Roman"/>
              </a:rPr>
              <a:t> range, </a:t>
            </a:r>
            <a:r>
              <a:rPr lang="pt-PT" sz="1400" dirty="0" err="1">
                <a:latin typeface="Calibri"/>
                <a:cs typeface="Times New Roman"/>
              </a:rPr>
              <a:t>Month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Year</a:t>
            </a:r>
            <a:r>
              <a:rPr lang="pt-PT" sz="1400" dirty="0">
                <a:latin typeface="Calibri"/>
                <a:cs typeface="Times New Roman"/>
              </a:rPr>
              <a:t>, DOI.</a:t>
            </a:r>
          </a:p>
          <a:p>
            <a:pPr algn="just"/>
            <a:r>
              <a:rPr lang="pt-PT" sz="1400" dirty="0">
                <a:latin typeface="Calibri"/>
                <a:cs typeface="Times New Roman"/>
              </a:rPr>
              <a:t>[2] </a:t>
            </a:r>
            <a:r>
              <a:rPr lang="pt-PT" sz="1400" dirty="0" err="1">
                <a:latin typeface="Calibri"/>
                <a:cs typeface="Times New Roman"/>
              </a:rPr>
              <a:t>Author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initial</a:t>
            </a:r>
            <a:r>
              <a:rPr lang="pt-PT" sz="1400" dirty="0">
                <a:latin typeface="Calibri"/>
                <a:cs typeface="Times New Roman"/>
              </a:rPr>
              <a:t>. </a:t>
            </a:r>
            <a:r>
              <a:rPr lang="pt-PT" sz="1400" dirty="0" err="1">
                <a:latin typeface="Calibri"/>
                <a:cs typeface="Times New Roman"/>
              </a:rPr>
              <a:t>Last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name</a:t>
            </a:r>
            <a:r>
              <a:rPr lang="pt-PT" sz="1400" dirty="0">
                <a:latin typeface="Calibri"/>
                <a:cs typeface="Times New Roman"/>
              </a:rPr>
              <a:t>, </a:t>
            </a:r>
            <a:r>
              <a:rPr lang="pt-PT" sz="1400" dirty="0" err="1">
                <a:latin typeface="Calibri"/>
                <a:cs typeface="Times New Roman"/>
              </a:rPr>
              <a:t>Book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Title</a:t>
            </a:r>
            <a:r>
              <a:rPr lang="pt-PT" sz="1400" dirty="0">
                <a:latin typeface="Calibri"/>
                <a:cs typeface="Times New Roman"/>
              </a:rPr>
              <a:t>. </a:t>
            </a:r>
            <a:r>
              <a:rPr lang="pt-PT" sz="1400" dirty="0" err="1">
                <a:latin typeface="Calibri"/>
                <a:cs typeface="Times New Roman"/>
              </a:rPr>
              <a:t>City</a:t>
            </a:r>
            <a:r>
              <a:rPr lang="pt-PT" sz="1400" dirty="0">
                <a:latin typeface="Calibri"/>
                <a:cs typeface="Times New Roman"/>
              </a:rPr>
              <a:t> (</a:t>
            </a:r>
            <a:r>
              <a:rPr lang="pt-PT" sz="1400" dirty="0" err="1">
                <a:latin typeface="Calibri"/>
                <a:cs typeface="Times New Roman"/>
              </a:rPr>
              <a:t>and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state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if</a:t>
            </a:r>
            <a:r>
              <a:rPr lang="pt-PT" sz="1400" dirty="0">
                <a:latin typeface="Calibri"/>
                <a:cs typeface="Times New Roman"/>
              </a:rPr>
              <a:t> in US), Country: Publisher, </a:t>
            </a:r>
            <a:r>
              <a:rPr lang="pt-PT" sz="1400" dirty="0" err="1">
                <a:latin typeface="Calibri"/>
                <a:cs typeface="Times New Roman"/>
              </a:rPr>
              <a:t>Year</a:t>
            </a:r>
            <a:r>
              <a:rPr lang="pt-PT" sz="1400" dirty="0">
                <a:latin typeface="Calibri"/>
                <a:cs typeface="Times New Roman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pt-PT" sz="1400" dirty="0">
                <a:latin typeface="Calibri"/>
                <a:cs typeface="Times New Roman"/>
              </a:rPr>
              <a:t>[3] </a:t>
            </a:r>
            <a:r>
              <a:rPr lang="pt-PT" sz="1400" dirty="0" err="1">
                <a:latin typeface="Calibri"/>
                <a:cs typeface="Times New Roman"/>
              </a:rPr>
              <a:t>Author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initial</a:t>
            </a:r>
            <a:r>
              <a:rPr lang="pt-PT" sz="1400" dirty="0">
                <a:latin typeface="Calibri"/>
                <a:cs typeface="Times New Roman"/>
              </a:rPr>
              <a:t>. </a:t>
            </a:r>
            <a:r>
              <a:rPr lang="pt-PT" sz="1400" dirty="0" err="1">
                <a:latin typeface="Calibri"/>
                <a:cs typeface="Times New Roman"/>
              </a:rPr>
              <a:t>Last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name</a:t>
            </a:r>
            <a:r>
              <a:rPr lang="pt-PT" sz="1400" dirty="0">
                <a:latin typeface="Calibri"/>
                <a:cs typeface="Times New Roman"/>
              </a:rPr>
              <a:t>. “</a:t>
            </a:r>
            <a:r>
              <a:rPr lang="pt-PT" sz="1400" dirty="0" err="1">
                <a:latin typeface="Calibri"/>
                <a:cs typeface="Times New Roman"/>
              </a:rPr>
              <a:t>Page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title</a:t>
            </a:r>
            <a:r>
              <a:rPr lang="pt-PT" sz="1400" dirty="0">
                <a:latin typeface="Calibri"/>
                <a:cs typeface="Times New Roman"/>
              </a:rPr>
              <a:t>.” Website </a:t>
            </a:r>
            <a:r>
              <a:rPr lang="pt-PT" sz="1400" dirty="0" err="1">
                <a:latin typeface="Calibri"/>
                <a:cs typeface="Times New Roman"/>
              </a:rPr>
              <a:t>Name</a:t>
            </a:r>
            <a:r>
              <a:rPr lang="pt-PT" sz="1400" dirty="0">
                <a:latin typeface="Calibri"/>
                <a:cs typeface="Times New Roman"/>
              </a:rPr>
              <a:t>. URL (</a:t>
            </a:r>
            <a:r>
              <a:rPr lang="pt-PT" sz="1400" dirty="0" err="1">
                <a:latin typeface="Calibri"/>
                <a:cs typeface="Times New Roman"/>
              </a:rPr>
              <a:t>accessed</a:t>
            </a:r>
            <a:r>
              <a:rPr lang="pt-PT" sz="1400" dirty="0">
                <a:latin typeface="Calibri"/>
                <a:cs typeface="Times New Roman"/>
              </a:rPr>
              <a:t> </a:t>
            </a:r>
            <a:r>
              <a:rPr lang="pt-PT" sz="1400" dirty="0" err="1">
                <a:latin typeface="Calibri"/>
                <a:cs typeface="Times New Roman"/>
              </a:rPr>
              <a:t>Month</a:t>
            </a:r>
            <a:r>
              <a:rPr lang="pt-PT" sz="1400" dirty="0">
                <a:latin typeface="Calibri"/>
                <a:cs typeface="Times New Roman"/>
              </a:rPr>
              <a:t> </a:t>
            </a:r>
            <a:r>
              <a:rPr lang="pt-PT" sz="1400" dirty="0" err="1">
                <a:latin typeface="Calibri"/>
                <a:cs typeface="Times New Roman"/>
              </a:rPr>
              <a:t>Day</a:t>
            </a:r>
            <a:r>
              <a:rPr lang="pt-PT" sz="1400" dirty="0">
                <a:latin typeface="Calibri"/>
                <a:cs typeface="Times New Roman"/>
              </a:rPr>
              <a:t>, </a:t>
            </a:r>
            <a:r>
              <a:rPr lang="pt-PT" sz="1400" dirty="0" err="1">
                <a:latin typeface="Calibri"/>
                <a:cs typeface="Times New Roman"/>
              </a:rPr>
              <a:t>Year</a:t>
            </a:r>
            <a:r>
              <a:rPr lang="pt-PT" sz="1400" dirty="0">
                <a:latin typeface="Calibri"/>
                <a:cs typeface="Times New Roman"/>
              </a:rPr>
              <a:t>).</a:t>
            </a:r>
          </a:p>
        </p:txBody>
      </p:sp>
      <p:pic>
        <p:nvPicPr>
          <p:cNvPr id="2" name="Imagem 1" descr="Uma imagem com texto, Tipo de letra, logótipo, Marca&#10;&#10;Descrição gerada automaticamente">
            <a:extLst>
              <a:ext uri="{FF2B5EF4-FFF2-40B4-BE49-F238E27FC236}">
                <a16:creationId xmlns:a16="http://schemas.microsoft.com/office/drawing/2014/main" id="{D20C0C21-5C88-17CB-35CC-9B02523AE5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3" y="367302"/>
            <a:ext cx="3406335" cy="1332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9942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SHO2024" id="{38633411-484C-4A09-A2ED-D9652E7F1231}" vid="{FD988168-1C4E-453B-9375-96C164B9B7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PosterTemplate-SHO2024</Template>
  <TotalTime>6</TotalTime>
  <Words>1033</Words>
  <Application>Microsoft Macintosh PowerPoint</Application>
  <PresentationFormat>Personalizados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SPOSHO Sociedade Portuguesa de Segurança e Higiene Ocupacionais</dc:creator>
  <cp:lastModifiedBy>Revisor</cp:lastModifiedBy>
  <cp:revision>17</cp:revision>
  <dcterms:created xsi:type="dcterms:W3CDTF">2024-11-22T14:29:17Z</dcterms:created>
  <dcterms:modified xsi:type="dcterms:W3CDTF">2024-11-23T10:57:10Z</dcterms:modified>
</cp:coreProperties>
</file>